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6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drep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u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9" name="Subtitlu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o-RO" smtClean="0"/>
              <a:t>Faceți clic pentru editarea stilului de subtitlu al coordonatorului</a:t>
            </a:r>
            <a:endParaRPr kumimoji="0" lang="en-US"/>
          </a:p>
        </p:txBody>
      </p:sp>
      <p:sp>
        <p:nvSpPr>
          <p:cNvPr id="16" name="Substituent dată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2CC5-CC24-4EF4-BF1D-9E51FEA6C67E}" type="datetimeFigureOut">
              <a:rPr lang="ro-RO" smtClean="0"/>
              <a:pPr/>
              <a:t>03.02.2021</a:t>
            </a:fld>
            <a:endParaRPr lang="ro-RO"/>
          </a:p>
        </p:txBody>
      </p:sp>
      <p:sp>
        <p:nvSpPr>
          <p:cNvPr id="2" name="Substituent subsol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5" name="Substituent număr diapozitiv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F43F112-18A4-4C22-A335-2F371122024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2CC5-CC24-4EF4-BF1D-9E51FEA6C67E}" type="datetimeFigureOut">
              <a:rPr lang="ro-RO" smtClean="0"/>
              <a:pPr/>
              <a:t>03.02.2021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3F112-18A4-4C22-A335-2F371122024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2CC5-CC24-4EF4-BF1D-9E51FEA6C67E}" type="datetimeFigureOut">
              <a:rPr lang="ro-RO" smtClean="0"/>
              <a:pPr/>
              <a:t>03.02.2021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3F112-18A4-4C22-A335-2F371122024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u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27" name="Substituent conținut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25" name="Substituent dată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2CC5-CC24-4EF4-BF1D-9E51FEA6C67E}" type="datetimeFigureOut">
              <a:rPr lang="ro-RO" smtClean="0"/>
              <a:pPr/>
              <a:t>03.02.2021</a:t>
            </a:fld>
            <a:endParaRPr lang="ro-RO"/>
          </a:p>
        </p:txBody>
      </p:sp>
      <p:sp>
        <p:nvSpPr>
          <p:cNvPr id="19" name="Substituent subsol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o-RO"/>
          </a:p>
        </p:txBody>
      </p:sp>
      <p:sp>
        <p:nvSpPr>
          <p:cNvPr id="16" name="Substituent număr diapozitiv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F43F112-18A4-4C22-A335-2F371122024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ntet secțiun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drep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ubstituent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19" name="Substituent dată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2CC5-CC24-4EF4-BF1D-9E51FEA6C67E}" type="datetimeFigureOut">
              <a:rPr lang="ro-RO" smtClean="0"/>
              <a:pPr/>
              <a:t>03.02.2021</a:t>
            </a:fld>
            <a:endParaRPr lang="ro-RO"/>
          </a:p>
        </p:txBody>
      </p:sp>
      <p:sp>
        <p:nvSpPr>
          <p:cNvPr id="11" name="Substituent subsol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6" name="Substituent număr diapozitiv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3F112-18A4-4C22-A335-2F3711220240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8" name="Titlu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u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14" name="Substituent conținut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13" name="Substituent conținut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21" name="Substituent dată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2CC5-CC24-4EF4-BF1D-9E51FEA6C67E}" type="datetimeFigureOut">
              <a:rPr lang="ro-RO" smtClean="0"/>
              <a:pPr/>
              <a:t>03.02.2021</a:t>
            </a:fld>
            <a:endParaRPr lang="ro-RO"/>
          </a:p>
        </p:txBody>
      </p:sp>
      <p:sp>
        <p:nvSpPr>
          <p:cNvPr id="10" name="Substituent subsol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1" name="Substituent număr diapozitiv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3F112-18A4-4C22-A335-2F371122024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u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13" name="Substituent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25" name="Substituent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28" name="Substituent conținut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10" name="Substituent dată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2CC5-CC24-4EF4-BF1D-9E51FEA6C67E}" type="datetimeFigureOut">
              <a:rPr lang="ro-RO" smtClean="0"/>
              <a:pPr/>
              <a:t>03.02.2021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F43F112-18A4-4C22-A335-2F3711220240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11" name="Conector drep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u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12" name="Substituent dată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2CC5-CC24-4EF4-BF1D-9E51FEA6C67E}" type="datetimeFigureOut">
              <a:rPr lang="ro-RO" smtClean="0"/>
              <a:pPr/>
              <a:t>03.02.2021</a:t>
            </a:fld>
            <a:endParaRPr lang="ro-RO"/>
          </a:p>
        </p:txBody>
      </p:sp>
      <p:sp>
        <p:nvSpPr>
          <p:cNvPr id="21" name="Substituent subsol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3F112-18A4-4C22-A335-2F371122024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2CC5-CC24-4EF4-BF1D-9E51FEA6C67E}" type="datetimeFigureOut">
              <a:rPr lang="ro-RO" smtClean="0"/>
              <a:pPr/>
              <a:t>03.02.2021</a:t>
            </a:fld>
            <a:endParaRPr lang="ro-RO"/>
          </a:p>
        </p:txBody>
      </p:sp>
      <p:sp>
        <p:nvSpPr>
          <p:cNvPr id="24" name="Substituent subsol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3F112-18A4-4C22-A335-2F371122024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drep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u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26" name="Substituent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14" name="Substituent conținut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25" name="Substituent dată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2CC5-CC24-4EF4-BF1D-9E51FEA6C67E}" type="datetimeFigureOut">
              <a:rPr lang="ro-RO" smtClean="0"/>
              <a:pPr/>
              <a:t>03.02.2021</a:t>
            </a:fld>
            <a:endParaRPr lang="ro-RO"/>
          </a:p>
        </p:txBody>
      </p:sp>
      <p:sp>
        <p:nvSpPr>
          <p:cNvPr id="29" name="Substituent subsol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3F112-18A4-4C22-A335-2F371122024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stituent imagin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o-RO" smtClean="0"/>
              <a:t>Faceți clic pe pictogramă pentru a adăuga o imagine</a:t>
            </a:r>
            <a:endParaRPr kumimoji="0" lang="en-US" dirty="0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2CC5-CC24-4EF4-BF1D-9E51FEA6C67E}" type="datetimeFigureOut">
              <a:rPr lang="ro-RO" smtClean="0"/>
              <a:pPr/>
              <a:t>03.02.2021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1" name="Substituent număr diapozitiv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3F112-18A4-4C22-A335-2F3711220240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17" name="Titlu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26" name="Substituent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drep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ubstituent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  <a:p>
            <a:pPr lvl="1" eaLnBrk="1" latinLnBrk="0" hangingPunct="1"/>
            <a:r>
              <a:rPr kumimoji="0" lang="ro-RO" smtClean="0"/>
              <a:t>Al doilea nivel</a:t>
            </a:r>
          </a:p>
          <a:p>
            <a:pPr lvl="2" eaLnBrk="1" latinLnBrk="0" hangingPunct="1"/>
            <a:r>
              <a:rPr kumimoji="0" lang="ro-RO" smtClean="0"/>
              <a:t>Al treilea nivel</a:t>
            </a:r>
          </a:p>
          <a:p>
            <a:pPr lvl="3" eaLnBrk="1" latinLnBrk="0" hangingPunct="1"/>
            <a:r>
              <a:rPr kumimoji="0" lang="ro-RO" smtClean="0"/>
              <a:t>Al patrulea nivel</a:t>
            </a:r>
          </a:p>
          <a:p>
            <a:pPr lvl="4" eaLnBrk="1" latinLnBrk="0" hangingPunct="1"/>
            <a:r>
              <a:rPr kumimoji="0" lang="ro-RO" smtClean="0"/>
              <a:t>Al cincilea nivel</a:t>
            </a:r>
            <a:endParaRPr kumimoji="0" lang="en-US"/>
          </a:p>
        </p:txBody>
      </p:sp>
      <p:sp>
        <p:nvSpPr>
          <p:cNvPr id="11" name="Substituent dată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1712CC5-CC24-4EF4-BF1D-9E51FEA6C67E}" type="datetimeFigureOut">
              <a:rPr lang="ro-RO" smtClean="0"/>
              <a:pPr/>
              <a:t>03.02.2021</a:t>
            </a:fld>
            <a:endParaRPr lang="ro-RO"/>
          </a:p>
        </p:txBody>
      </p:sp>
      <p:sp>
        <p:nvSpPr>
          <p:cNvPr id="28" name="Substituent subsol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F43F112-18A4-4C22-A335-2F3711220240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10" name="Substituent titl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9" name="Conector drep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ector drep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564904"/>
          </a:xfrm>
        </p:spPr>
        <p:txBody>
          <a:bodyPr>
            <a:normAutofit fontScale="90000"/>
          </a:bodyPr>
          <a:lstStyle/>
          <a:p>
            <a:pPr algn="ctr"/>
            <a:r>
              <a:rPr lang="ro-RO" dirty="0" smtClean="0"/>
              <a:t>     </a:t>
            </a:r>
            <a:br>
              <a:rPr lang="ro-RO" dirty="0" smtClean="0"/>
            </a:br>
            <a:r>
              <a:rPr lang="ro-RO" dirty="0" smtClean="0"/>
              <a:t>       </a:t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sz="4400" dirty="0" smtClean="0"/>
              <a:t> </a:t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4400" dirty="0" smtClean="0"/>
              <a:t>  </a:t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3100" b="1" dirty="0" smtClean="0"/>
              <a:t>panoul ECO</a:t>
            </a:r>
            <a:r>
              <a:rPr lang="ro-RO" sz="3100" b="1" dirty="0" smtClean="0"/>
              <a:t> , </a:t>
            </a:r>
            <a:r>
              <a:rPr lang="ro-RO" sz="3100" b="1" dirty="0" err="1" smtClean="0"/>
              <a:t>PrograM</a:t>
            </a:r>
            <a:r>
              <a:rPr lang="ro-RO" sz="3100" b="1" dirty="0" smtClean="0"/>
              <a:t> mondial </a:t>
            </a:r>
            <a:r>
              <a:rPr lang="ro-RO" sz="3100" b="1" dirty="0" err="1" smtClean="0"/>
              <a:t>eco</a:t>
            </a:r>
            <a:r>
              <a:rPr lang="ro-RO" sz="3100" b="1" dirty="0" smtClean="0"/>
              <a:t> – şcoala</a:t>
            </a:r>
            <a:br>
              <a:rPr lang="ro-RO" sz="3100" b="1" dirty="0" smtClean="0"/>
            </a:br>
            <a:r>
              <a:rPr lang="ro-RO" sz="3100" b="1" dirty="0" err="1" smtClean="0"/>
              <a:t>şcoala</a:t>
            </a:r>
            <a:r>
              <a:rPr lang="ro-RO" sz="3100" b="1" dirty="0" smtClean="0"/>
              <a:t> gimnazială “acad. Marin </a:t>
            </a:r>
            <a:r>
              <a:rPr lang="ro-RO" sz="3100" b="1" dirty="0" err="1" smtClean="0"/>
              <a:t>voiculescu</a:t>
            </a:r>
            <a:r>
              <a:rPr lang="ro-RO" sz="3100" b="1" dirty="0" smtClean="0"/>
              <a:t>”,</a:t>
            </a:r>
            <a:br>
              <a:rPr lang="ro-RO" sz="3100" b="1" dirty="0" smtClean="0"/>
            </a:br>
            <a:r>
              <a:rPr lang="ro-RO" sz="3100" b="1" dirty="0" smtClean="0"/>
              <a:t>GIURGIU</a:t>
            </a:r>
            <a:r>
              <a:rPr lang="ro-RO" sz="3100" dirty="0" smtClean="0"/>
              <a:t/>
            </a:r>
            <a:br>
              <a:rPr lang="ro-RO" sz="3100" dirty="0" smtClean="0"/>
            </a:br>
            <a:r>
              <a:rPr lang="ro-RO" sz="3100" dirty="0" smtClean="0"/>
              <a:t/>
            </a:r>
            <a:br>
              <a:rPr lang="ro-RO" sz="3100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endParaRPr lang="ro-RO" dirty="0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340768"/>
            <a:ext cx="7056784" cy="529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564904"/>
          </a:xfrm>
        </p:spPr>
        <p:txBody>
          <a:bodyPr>
            <a:normAutofit fontScale="90000"/>
          </a:bodyPr>
          <a:lstStyle/>
          <a:p>
            <a:pPr algn="ctr"/>
            <a:r>
              <a:rPr lang="ro-RO" dirty="0" smtClean="0"/>
              <a:t>     </a:t>
            </a:r>
            <a:br>
              <a:rPr lang="ro-RO" dirty="0" smtClean="0"/>
            </a:br>
            <a:r>
              <a:rPr lang="ro-RO" dirty="0" smtClean="0"/>
              <a:t>       </a:t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sz="4400" dirty="0" smtClean="0"/>
              <a:t> </a:t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4400" dirty="0" smtClean="0"/>
              <a:t>  </a:t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3100" b="1" dirty="0" smtClean="0"/>
              <a:t>panoul ECO</a:t>
            </a:r>
            <a:r>
              <a:rPr lang="ro-RO" sz="3100" b="1" dirty="0" smtClean="0"/>
              <a:t> – SUNT AFIŞATI CEI 7 PAŞI AI PROIECTULUI</a:t>
            </a:r>
            <a:r>
              <a:rPr lang="ro-RO" sz="3100" dirty="0" smtClean="0"/>
              <a:t/>
            </a:r>
            <a:br>
              <a:rPr lang="ro-RO" sz="3100" dirty="0" smtClean="0"/>
            </a:br>
            <a:r>
              <a:rPr lang="ro-RO" sz="3100" dirty="0" smtClean="0"/>
              <a:t/>
            </a:r>
            <a:br>
              <a:rPr lang="ro-RO" sz="3100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endParaRPr lang="ro-RO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412776"/>
            <a:ext cx="6984776" cy="5238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564904"/>
          </a:xfrm>
        </p:spPr>
        <p:txBody>
          <a:bodyPr>
            <a:normAutofit fontScale="90000"/>
          </a:bodyPr>
          <a:lstStyle/>
          <a:p>
            <a:pPr algn="ctr"/>
            <a:r>
              <a:rPr lang="ro-RO" dirty="0" smtClean="0"/>
              <a:t>     </a:t>
            </a:r>
            <a:br>
              <a:rPr lang="ro-RO" dirty="0" smtClean="0"/>
            </a:br>
            <a:r>
              <a:rPr lang="ro-RO" dirty="0" smtClean="0"/>
              <a:t>       </a:t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sz="4400" dirty="0" smtClean="0"/>
              <a:t> </a:t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4400" dirty="0" smtClean="0"/>
              <a:t>  </a:t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3100" b="1" dirty="0" smtClean="0"/>
              <a:t>panoul ECO</a:t>
            </a:r>
            <a:r>
              <a:rPr lang="ro-RO" sz="3100" b="1" dirty="0" smtClean="0"/>
              <a:t> – COMITETUL, TEMELE, PLANUL DE AŢIUNE</a:t>
            </a:r>
            <a:r>
              <a:rPr lang="ro-RO" sz="3100" dirty="0" smtClean="0"/>
              <a:t/>
            </a:r>
            <a:br>
              <a:rPr lang="ro-RO" sz="3100" dirty="0" smtClean="0"/>
            </a:br>
            <a:r>
              <a:rPr lang="ro-RO" sz="3100" dirty="0" smtClean="0"/>
              <a:t/>
            </a:r>
            <a:br>
              <a:rPr lang="ro-RO" sz="3100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endParaRPr lang="ro-RO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340768"/>
            <a:ext cx="6984776" cy="5238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urist">
  <a:themeElements>
    <a:clrScheme name="Particularizare 2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Turist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urist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44</TotalTime>
  <Words>3</Words>
  <Application>Microsoft Office PowerPoint</Application>
  <PresentationFormat>Expunere pe ecran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3</vt:i4>
      </vt:variant>
    </vt:vector>
  </HeadingPairs>
  <TitlesOfParts>
    <vt:vector size="4" baseType="lpstr">
      <vt:lpstr>Turist</vt:lpstr>
      <vt:lpstr>                        panoul ECO , PrograM mondial eco – şcoala şcoala gimnazială “acad. Marin voiculescu”, GIURGIU            </vt:lpstr>
      <vt:lpstr>                        panoul ECO – SUNT AFIŞATI CEI 7 PAŞI AI PROIECTULUI            </vt:lpstr>
      <vt:lpstr>                        panoul ECO – COMITETUL, TEMELE, PLANUL DE AŢIUNE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 –CODUL    “Natura pentru viaţă,  viaţă   pentru natură!</dc:title>
  <dc:creator>RACUSOR</dc:creator>
  <cp:lastModifiedBy>RACUSOR</cp:lastModifiedBy>
  <cp:revision>7</cp:revision>
  <dcterms:created xsi:type="dcterms:W3CDTF">2021-02-03T08:29:00Z</dcterms:created>
  <dcterms:modified xsi:type="dcterms:W3CDTF">2021-02-03T09:19:50Z</dcterms:modified>
</cp:coreProperties>
</file>